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3" r:id="rId3"/>
    <p:sldId id="260" r:id="rId4"/>
    <p:sldId id="264" r:id="rId5"/>
    <p:sldId id="257" r:id="rId6"/>
    <p:sldId id="261" r:id="rId7"/>
    <p:sldId id="269" r:id="rId8"/>
    <p:sldId id="265" r:id="rId9"/>
    <p:sldId id="266" r:id="rId10"/>
    <p:sldId id="262" r:id="rId11"/>
    <p:sldId id="277" r:id="rId12"/>
    <p:sldId id="267" r:id="rId13"/>
    <p:sldId id="258" r:id="rId14"/>
    <p:sldId id="294" r:id="rId15"/>
    <p:sldId id="285" r:id="rId16"/>
    <p:sldId id="278" r:id="rId17"/>
    <p:sldId id="279" r:id="rId18"/>
    <p:sldId id="280" r:id="rId19"/>
    <p:sldId id="281" r:id="rId20"/>
    <p:sldId id="282" r:id="rId21"/>
    <p:sldId id="284" r:id="rId22"/>
    <p:sldId id="283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5" r:id="rId32"/>
    <p:sldId id="296" r:id="rId33"/>
    <p:sldId id="276" r:id="rId34"/>
    <p:sldId id="271" r:id="rId35"/>
    <p:sldId id="259" r:id="rId36"/>
    <p:sldId id="272" r:id="rId37"/>
    <p:sldId id="27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BD15B-9714-436D-9336-C2FC92CD442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B99F-F5CD-4464-AF18-A53D4A86E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B99F-F5CD-4464-AF18-A53D4A86EB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B99F-F5CD-4464-AF18-A53D4A86EB8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раски природы\KraskiPriod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220072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2" y="1412776"/>
            <a:ext cx="520619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Краски природы\KraskiPriodyPri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188913"/>
            <a:ext cx="6913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412875"/>
            <a:ext cx="6851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938" y="6573838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FDEADA"/>
                </a:solidFill>
                <a:latin typeface="Bell MT" pitchFamily="18" charset="0"/>
              </a:rPr>
              <a:t>ProPowerPoint.Ru</a:t>
            </a:r>
            <a:endParaRPr lang="ru-RU" sz="1400">
              <a:solidFill>
                <a:srgbClr val="FDEADA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460432" cy="16561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Педагогическая технология «Клубный час»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653136"/>
            <a:ext cx="4485332" cy="504701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663300"/>
                </a:solidFill>
              </a:rPr>
              <a:t>Старший воспитатель МАДОУ № 64 «Алые паруса»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663300"/>
                </a:solidFill>
              </a:rPr>
              <a:t>Володина Наталья Анатольевна.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275856" y="6021288"/>
            <a:ext cx="2592288" cy="5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Железногорск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i="1" noProof="0" dirty="0">
                <a:solidFill>
                  <a:srgbClr val="663300"/>
                </a:solidFill>
                <a:latin typeface="+mn-lt"/>
              </a:rPr>
              <a:t>28.08.2015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Правила поведения на КЧ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12197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 «здравствуйте» и «до свидания», когда входишь в другую группу.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взял игрушку поиграть – положи ее на место, когда уходишь.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отнимай игрушки у других детей, если они взяли ее первыми.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Помогай проводить занятие, если оно походит во время КЧ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 спокойно.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Ходи спокойно.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Возвращайся в группу по сигналу звонка.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не хочешь ходить в другие группы, то можно остаться в своей группе или  вернуться в нее, если устал.</a:t>
            </a:r>
          </a:p>
          <a:p>
            <a:pPr algn="just"/>
            <a:endParaRPr 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Вопросы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857356" y="1071546"/>
            <a:ext cx="6851650" cy="5429288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тематика;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-периодичность;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-правила;</a:t>
            </a:r>
            <a:endParaRPr lang="ru-RU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-организационные моменты;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-сигнал;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-порядок;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-материал;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-планирование</a:t>
            </a:r>
          </a:p>
          <a:p>
            <a:pPr>
              <a:buNone/>
            </a:pPr>
            <a:r>
              <a:rPr lang="ru-RU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-предварительная работа с детьми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Схема (</a:t>
            </a:r>
            <a:r>
              <a:rPr lang="ru-RU" b="1" dirty="0" err="1">
                <a:solidFill>
                  <a:srgbClr val="FF0000"/>
                </a:solidFill>
              </a:rPr>
              <a:t>план-карта</a:t>
            </a:r>
            <a:r>
              <a:rPr lang="ru-RU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4" name="Содержимое 13" descr="Безымянный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000108"/>
            <a:ext cx="8429683" cy="55975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 каждого ребенка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1412875"/>
            <a:ext cx="6851650" cy="5016521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Папка-конверт: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0099"/>
                </a:solidFill>
              </a:rPr>
              <a:t>схема;</a:t>
            </a:r>
          </a:p>
          <a:p>
            <a:pPr>
              <a:buFontTx/>
              <a:buChar char="-"/>
            </a:pPr>
            <a:endParaRPr lang="ru-RU" dirty="0">
              <a:solidFill>
                <a:srgbClr val="000099"/>
              </a:solidFill>
            </a:endParaRPr>
          </a:p>
          <a:p>
            <a:pPr>
              <a:buNone/>
            </a:pPr>
            <a:endParaRPr lang="ru-RU" dirty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ru-RU" dirty="0" err="1">
                <a:solidFill>
                  <a:srgbClr val="000099"/>
                </a:solidFill>
              </a:rPr>
              <a:t>бейджик</a:t>
            </a:r>
            <a:r>
              <a:rPr lang="ru-RU" dirty="0">
                <a:solidFill>
                  <a:srgbClr val="000099"/>
                </a:solidFill>
              </a:rPr>
              <a:t>;</a:t>
            </a:r>
          </a:p>
          <a:p>
            <a:pPr>
              <a:buNone/>
            </a:pPr>
            <a:endParaRPr lang="ru-RU" dirty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0099"/>
                </a:solidFill>
              </a:rPr>
              <a:t>3 фишки</a:t>
            </a:r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5286388"/>
            <a:ext cx="1128957" cy="1057277"/>
          </a:xfrm>
          <a:prstGeom prst="rect">
            <a:avLst/>
          </a:prstGeom>
        </p:spPr>
      </p:pic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5286388"/>
            <a:ext cx="1128957" cy="1057277"/>
          </a:xfrm>
          <a:prstGeom prst="rect">
            <a:avLst/>
          </a:prstGeom>
        </p:spPr>
      </p:pic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5286388"/>
            <a:ext cx="1128957" cy="1057277"/>
          </a:xfrm>
          <a:prstGeom prst="rect">
            <a:avLst/>
          </a:prstGeom>
        </p:spPr>
      </p:pic>
      <p:pic>
        <p:nvPicPr>
          <p:cNvPr id="11" name="Рисунок 10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357562"/>
            <a:ext cx="2552700" cy="1695450"/>
          </a:xfrm>
          <a:prstGeom prst="rect">
            <a:avLst/>
          </a:prstGeom>
        </p:spPr>
      </p:pic>
      <p:pic>
        <p:nvPicPr>
          <p:cNvPr id="12" name="Рисунок 11" descr="Безымянный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285860"/>
            <a:ext cx="364333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59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85728"/>
            <a:ext cx="4067175" cy="3050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4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57166"/>
            <a:ext cx="3778248" cy="283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86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429000"/>
            <a:ext cx="3849686" cy="2887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345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571876"/>
            <a:ext cx="3397245" cy="2547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Спортландия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(клуб двигательной активности);</a:t>
            </a:r>
            <a:br>
              <a:rPr lang="ru-RU" sz="2800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000108"/>
            <a:ext cx="3543296" cy="2657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150916_0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000504"/>
            <a:ext cx="4786314" cy="2694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09_1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142984"/>
            <a:ext cx="4143372" cy="2332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378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3714752"/>
            <a:ext cx="2250279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913563" cy="1222376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«Пластилиновая фантазия» </a:t>
            </a: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пластилинография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7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857232"/>
            <a:ext cx="3686172" cy="2764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071546"/>
            <a:ext cx="3778248" cy="283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6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4071942"/>
            <a:ext cx="3206744" cy="2405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Капитошка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r>
              <a:rPr lang="ru-RU" sz="2800" dirty="0">
                <a:solidFill>
                  <a:srgbClr val="FF0000"/>
                </a:solidFill>
              </a:rPr>
              <a:t>(оригами)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34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32"/>
            <a:ext cx="4191029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857232"/>
            <a:ext cx="4135438" cy="3101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6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3500438"/>
            <a:ext cx="2357436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377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607596"/>
            <a:ext cx="4143404" cy="3107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913563" cy="785794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«Волшебная ниточка»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(шитье, изготовление мягких игрушек)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5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928670"/>
            <a:ext cx="4114800" cy="3086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500438"/>
            <a:ext cx="428628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09_0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1000108"/>
            <a:ext cx="4445125" cy="2502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WP_20150916_0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14818"/>
            <a:ext cx="3826759" cy="2154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913563" cy="785794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Самоделкин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(поделки из бросового материала)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85794"/>
            <a:ext cx="3956048" cy="2967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6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928670"/>
            <a:ext cx="2232420" cy="2976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7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143380"/>
            <a:ext cx="3206744" cy="2405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36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14752"/>
            <a:ext cx="3921124" cy="2940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460432" cy="165618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Основание: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Педагогическая технология «Клубный час» как средство развития </a:t>
            </a:r>
            <a:r>
              <a:rPr lang="ru-RU" sz="2800" b="1" dirty="0" err="1">
                <a:solidFill>
                  <a:srgbClr val="FF0000"/>
                </a:solidFill>
              </a:rPr>
              <a:t>саморегуляции</a:t>
            </a:r>
            <a:r>
              <a:rPr lang="ru-RU" sz="2800" b="1" dirty="0">
                <a:solidFill>
                  <a:srgbClr val="FF0000"/>
                </a:solidFill>
              </a:rPr>
              <a:t> поведения дошкольников в образовательном комплексе</a:t>
            </a:r>
            <a:br>
              <a:rPr lang="ru-RU" sz="1800" b="1" dirty="0"/>
            </a:br>
            <a:r>
              <a:rPr lang="ru-RU" sz="1800" b="1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28860" y="2571744"/>
            <a:ext cx="5364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Гришаева Н.П. ст. научный сотрудник ИС РАН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«Модельеры»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(рисование бумажных кукол и одежды)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7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857232"/>
            <a:ext cx="3614734" cy="2711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143248"/>
            <a:ext cx="4564066" cy="342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6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14752"/>
            <a:ext cx="3778248" cy="283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«Музыкальный салон»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(в мире музыки)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5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1071546"/>
            <a:ext cx="4186238" cy="3139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429000"/>
            <a:ext cx="4278314" cy="3208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09_0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4357694"/>
            <a:ext cx="3826759" cy="2154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Тестушко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тестопластика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2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000108"/>
            <a:ext cx="3670296" cy="2752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6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00108"/>
            <a:ext cx="4135437" cy="3101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7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4000504"/>
            <a:ext cx="3563934" cy="2672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WP_20150916_05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3714752"/>
            <a:ext cx="1649174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«Книголюб»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(чтение при свечах)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4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3714752"/>
            <a:ext cx="3971924" cy="2978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7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000108"/>
            <a:ext cx="4492628" cy="3369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8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071546"/>
            <a:ext cx="3357586" cy="2518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913563" cy="100806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Пазлы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(игры с </a:t>
            </a:r>
            <a:r>
              <a:rPr lang="ru-RU" sz="2800" dirty="0" err="1">
                <a:solidFill>
                  <a:srgbClr val="FF0000"/>
                </a:solidFill>
              </a:rPr>
              <a:t>пазлами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35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928670"/>
            <a:ext cx="3686172" cy="2764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5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000108"/>
            <a:ext cx="3706810" cy="2780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44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000504"/>
            <a:ext cx="3286148" cy="2464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WP_20150909_1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857628"/>
            <a:ext cx="4786314" cy="2694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«Английский клуб»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(английский для дошкольников)</a:t>
            </a:r>
          </a:p>
        </p:txBody>
      </p:sp>
      <p:pic>
        <p:nvPicPr>
          <p:cNvPr id="4" name="Содержимое 3" descr="IMG_37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428736"/>
            <a:ext cx="4186238" cy="3139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7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428736"/>
            <a:ext cx="4063998" cy="304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16_0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786190"/>
            <a:ext cx="4643438" cy="2614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428736"/>
            <a:ext cx="4071966" cy="3053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7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2500306"/>
            <a:ext cx="3000378" cy="4000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«Ладошки»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(в гостях у малышей, шефство)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38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143248"/>
            <a:ext cx="2643188" cy="3524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16_1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1357298"/>
            <a:ext cx="4952621" cy="2788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150916_0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3571876"/>
            <a:ext cx="4857752" cy="2735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IMG_3789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357298"/>
            <a:ext cx="2322909" cy="3097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Любопытики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опытно-эскпериментальная</a:t>
            </a:r>
            <a:r>
              <a:rPr lang="ru-RU" sz="2800" dirty="0">
                <a:solidFill>
                  <a:srgbClr val="FF0000"/>
                </a:solidFill>
              </a:rPr>
              <a:t> деятельность)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P_20150916_0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1071546"/>
            <a:ext cx="5500694" cy="3097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WP_20150909_10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571612"/>
            <a:ext cx="3900486" cy="2196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16_0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857628"/>
            <a:ext cx="4023928" cy="2265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WP_20150916_07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4143380"/>
            <a:ext cx="4429124" cy="2493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Лего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(конструирование)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20150909_0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214422"/>
            <a:ext cx="4329114" cy="2437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150916_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643314"/>
            <a:ext cx="5357818" cy="3016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P_20150916_0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1357298"/>
            <a:ext cx="3500430" cy="1970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«Очумелые ручки»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ниткография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С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аморегуляция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 – </a:t>
            </a: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процесс управления человеком собственными психологическими и физиологическими состояниями и поступками.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P_20150916_0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2357430"/>
            <a:ext cx="4929190" cy="2775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P_20150916_0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929066"/>
            <a:ext cx="4572000" cy="2574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WP_20150909_090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214422"/>
            <a:ext cx="4257676" cy="2397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«У самовара»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(культура чаепития)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59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28"/>
            <a:ext cx="3971924" cy="2978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7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643314"/>
            <a:ext cx="2089544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7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3500438"/>
            <a:ext cx="2357436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38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57166"/>
            <a:ext cx="3849686" cy="2887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352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3643314"/>
            <a:ext cx="3341654" cy="2506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14290"/>
            <a:ext cx="3400420" cy="2550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37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928934"/>
            <a:ext cx="1928808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35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3857628"/>
            <a:ext cx="3492496" cy="2619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355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2928934"/>
            <a:ext cx="3992562" cy="2994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WP_20150916_14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5072074"/>
            <a:ext cx="2928958" cy="1649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357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285728"/>
            <a:ext cx="3349620" cy="2512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WP_20150916_14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3882193" cy="2306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785794"/>
            <a:ext cx="8286808" cy="571504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Говорят дети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71612"/>
            <a:ext cx="8572560" cy="5097476"/>
          </a:xfrm>
        </p:spPr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«Мама, завтра не приходи за мной так рано, у нас будет клубный час»</a:t>
            </a:r>
          </a:p>
          <a:p>
            <a:r>
              <a:rPr lang="ru-RU" alt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«Сейчас я тут доделаю и пойду на «</a:t>
            </a:r>
            <a:r>
              <a:rPr lang="ru-RU" altLang="ru-RU" dirty="0" err="1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Капитошку</a:t>
            </a:r>
            <a:r>
              <a:rPr lang="ru-RU" alt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alt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«А где эксперименты? Проводите меня пожалуйста»</a:t>
            </a:r>
          </a:p>
          <a:p>
            <a:r>
              <a:rPr lang="ru-RU" alt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«Когда у меня плохое настроение и я леплю из теста, мне становится легче».</a:t>
            </a:r>
          </a:p>
          <a:p>
            <a:pPr>
              <a:buNone/>
            </a:pPr>
            <a:endParaRPr lang="ru-RU" altLang="ru-RU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Развитие технологии КЧ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2214554"/>
            <a:ext cx="6851650" cy="4454534"/>
          </a:xfrm>
        </p:spPr>
        <p:txBody>
          <a:bodyPr/>
          <a:lstStyle/>
          <a:p>
            <a:pPr>
              <a:buSzPct val="45000"/>
              <a:buFont typeface="Arial" charset="0"/>
              <a:buChar char="-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Разработка удобных форм учета и оценки</a:t>
            </a:r>
          </a:p>
          <a:p>
            <a:pPr>
              <a:buSzPct val="45000"/>
              <a:buFont typeface="Arial" charset="0"/>
              <a:buChar char="-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Arial" charset="0"/>
              <a:buChar char="-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Еженедельное обсуждение всеми участниками</a:t>
            </a:r>
          </a:p>
          <a:p>
            <a:pPr>
              <a:buSzPct val="45000"/>
              <a:buFont typeface="Arial" charset="0"/>
              <a:buChar char="-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Arial" charset="0"/>
              <a:buChar char="-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Привлечение других увлеченных взрослых</a:t>
            </a:r>
          </a:p>
          <a:p>
            <a:pPr>
              <a:buSzPct val="45000"/>
              <a:buFont typeface="Arial" charset="0"/>
              <a:buChar char="-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Arial" charset="0"/>
              <a:buChar char="-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Открытие новых клубов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643042" y="928671"/>
            <a:ext cx="6972320" cy="471490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Клубные часы,   грамотно организованные и проведённые педагогом, играют важную роль в создании условий для развития личности ребенка, удовлетворяя его потребности в творчестве, общении, предоставляя поле деятельности для самовыражения, самоутверждения, самовоспитания.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3214686"/>
            <a:ext cx="8286808" cy="1071570"/>
          </a:xfrm>
        </p:spPr>
        <p:txBody>
          <a:bodyPr/>
          <a:lstStyle/>
          <a:p>
            <a:pPr>
              <a:buNone/>
            </a:pPr>
            <a:r>
              <a:rPr lang="ru-RU" altLang="ru-RU" sz="54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СПАСИБО ЗА ВНИМАНИЕ!</a:t>
            </a:r>
            <a:endParaRPr lang="ru-RU" alt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Требования к КЧ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928802"/>
            <a:ext cx="8712968" cy="474018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содержание клубного часа должно отличаться новизной, необычностью, привлекательностью для детей, вызывать у них активность, стремление побыстрее взяться за увлекательное дело;</a:t>
            </a:r>
          </a:p>
          <a:p>
            <a:pPr algn="just">
              <a:buNone/>
            </a:pPr>
            <a:endParaRPr lang="ru-RU" sz="20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клубные часы должны быть своеобразной мастерской самовоспитания дошкольников, их познания самих себя и окружающих людей;</a:t>
            </a:r>
          </a:p>
          <a:p>
            <a:pPr algn="just">
              <a:buNone/>
            </a:pPr>
            <a:endParaRPr lang="ru-RU" sz="20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клубный час предполагает свободное общение, творческое взаимодействие детей друг с другом, воспитателем и теми взрослыми, которые принимают участие в К.Ч., что способствует воспитанию отношений дружбы, навыков сотрудничества и культуры общения.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Цели КЧ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040189"/>
          </a:xfrm>
        </p:spPr>
        <p:txBody>
          <a:bodyPr/>
          <a:lstStyle/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 детей самостоятельность и ответственность за свои поступки. </a:t>
            </a: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детей ориентироваться в пространстве.</a:t>
            </a: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дружеские отношения между детьми различного возраста, уважительное отношение к окружающим.</a:t>
            </a: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проявлять инициативу в заботе об окружающих, с благодарностью относиться к помощи и знакам внимания.</a:t>
            </a: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планировать свои действия и оценивать их результаты.</a:t>
            </a: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детей вежливо выражать свою просьбу, благодарить за оказанную услугу.</a:t>
            </a: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стремление детей выражать свое отношение к окружающему, самостоятельно находить для этого различные речевые средства.</a:t>
            </a: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детей решать спорные вопросы и улаживать конфликты. </a:t>
            </a: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Поощрять попытки ребенка осознано делиться с педагогом и другими детьми разнообразным впечатлениям. </a:t>
            </a:r>
          </a:p>
          <a:p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Приобретать собственный жизненный опыт (смысловые образования) переживания необходимые для самоопределения и </a:t>
            </a:r>
            <a:r>
              <a:rPr lang="ru-RU" sz="1800" dirty="0" err="1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13562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Типы КЧ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040189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«Свободный»</a:t>
            </a:r>
            <a:r>
              <a:rPr lang="ru-RU" sz="2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когда дети свободно перемещаются по всей территории детского сада (в помещении или на улице) и самостоятельно организуют разновозрастное общение по интересам. </a:t>
            </a:r>
          </a:p>
          <a:p>
            <a:pPr algn="just">
              <a:buNone/>
            </a:pPr>
            <a:endParaRPr lang="ru-RU" sz="20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«Тематические», </a:t>
            </a:r>
            <a:r>
              <a:rPr lang="ru-RU" sz="2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которые включены в ситуацию месяца. Например в ситуацию «Космос», это конкурс рисунка на асфальте на космические темы, постройка космического корабля, викторины «космонавт».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в основу К.Ч. положено самоопределение ребенка в выборе различных видов деятельности, т.е. например, в физкультурном зале проходят подвижные игры, музыкальном зале спектакль, в одной группе пекут пирожки, в другой шьют платья куклам т.д.</a:t>
            </a:r>
          </a:p>
          <a:p>
            <a:endParaRPr lang="ru-RU" sz="1800" dirty="0"/>
          </a:p>
          <a:p>
            <a:endParaRPr lang="ru-RU" sz="18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88913"/>
            <a:ext cx="8034365" cy="10080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Запуск технологии КЧ в МАДОУ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571604" y="1142984"/>
            <a:ext cx="6994526" cy="5572164"/>
          </a:xfrm>
        </p:spPr>
        <p:txBody>
          <a:bodyPr/>
          <a:lstStyle/>
          <a:p>
            <a:pPr>
              <a:buSzPct val="45000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 команды (заинтересованные, увлеченные взрослые!) </a:t>
            </a:r>
          </a:p>
          <a:p>
            <a:pPr>
              <a:buSzPct val="45000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Знакомство с технологией</a:t>
            </a:r>
          </a:p>
          <a:p>
            <a:pPr>
              <a:buSzPct val="45000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Замыслы клубов и планирование</a:t>
            </a:r>
          </a:p>
          <a:p>
            <a:pPr>
              <a:buSzPct val="45000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Пробный клубный час, оценка и коррективы в планах</a:t>
            </a:r>
          </a:p>
          <a:p>
            <a:pPr>
              <a:buSzPct val="45000"/>
            </a:pPr>
            <a:endParaRPr lang="ru-RU" altLang="ru-RU" sz="2400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Arial" charset="0"/>
              <a:buChar char="-"/>
            </a:pPr>
            <a:r>
              <a:rPr lang="ru-RU" altLang="ru-RU" sz="24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Информирование родителей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Подготовка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857356" y="1928802"/>
            <a:ext cx="6851650" cy="3214710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-анкетирование;</a:t>
            </a:r>
          </a:p>
          <a:p>
            <a:pPr>
              <a:buNone/>
            </a:pP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-информирование;</a:t>
            </a:r>
          </a:p>
          <a:p>
            <a:pPr>
              <a:buNone/>
            </a:pP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-работа инициативной группы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Вопросы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857356" y="1142984"/>
            <a:ext cx="6851650" cy="5256213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тематика;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-периодичность;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-правила;</a:t>
            </a:r>
            <a:endParaRPr lang="ru-RU" dirty="0">
              <a:solidFill>
                <a:srgbClr val="000099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-организационные моменты;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-сигнал;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-порядок;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-материал;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-планирование</a:t>
            </a:r>
          </a:p>
          <a:p>
            <a:pPr>
              <a:buNone/>
            </a:pPr>
            <a:r>
              <a:rPr lang="ru-RU" b="1" dirty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-предварительная работа с детьми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askiPrirod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KraskiPrirody</Template>
  <TotalTime>303</TotalTime>
  <Words>697</Words>
  <Application>Microsoft Office PowerPoint</Application>
  <PresentationFormat>Экран (4:3)</PresentationFormat>
  <Paragraphs>119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Ariston</vt:lpstr>
      <vt:lpstr>Bell MT</vt:lpstr>
      <vt:lpstr>Calibri</vt:lpstr>
      <vt:lpstr>KraskiPrirody</vt:lpstr>
      <vt:lpstr>Педагогическая технология «Клубный час» </vt:lpstr>
      <vt:lpstr>Основание: Педагогическая технология «Клубный час» как средство развития саморегуляции поведения дошкольников в образовательном комплексе   </vt:lpstr>
      <vt:lpstr>Саморегуляция</vt:lpstr>
      <vt:lpstr>Требования к КЧ</vt:lpstr>
      <vt:lpstr>Цели КЧ</vt:lpstr>
      <vt:lpstr>Типы КЧ</vt:lpstr>
      <vt:lpstr>Запуск технологии КЧ в МАДОУ</vt:lpstr>
      <vt:lpstr>Подготовка</vt:lpstr>
      <vt:lpstr>Вопросы</vt:lpstr>
      <vt:lpstr>Правила поведения на КЧ</vt:lpstr>
      <vt:lpstr>Вопросы</vt:lpstr>
      <vt:lpstr>Схема (план-карта)</vt:lpstr>
      <vt:lpstr>У каждого ребенка</vt:lpstr>
      <vt:lpstr>Презентация PowerPoint</vt:lpstr>
      <vt:lpstr>«Спортландия»  (клуб двигательной активности);  </vt:lpstr>
      <vt:lpstr>«Пластилиновая фантазия» (пластилинография) </vt:lpstr>
      <vt:lpstr>«Капитошка» (оригами) </vt:lpstr>
      <vt:lpstr>«Волшебная ниточка»  (шитье, изготовление мягких игрушек) </vt:lpstr>
      <vt:lpstr>«Самоделкин»  (поделки из бросового материала) </vt:lpstr>
      <vt:lpstr>«Модельеры»  (рисование бумажных кукол и одежды) </vt:lpstr>
      <vt:lpstr>«Музыкальный салон»  (в мире музыки) </vt:lpstr>
      <vt:lpstr>«Тестушко»  (тестопластика) </vt:lpstr>
      <vt:lpstr>«Книголюб»  (чтение при свечах) </vt:lpstr>
      <vt:lpstr>«Пазлы»  (игры с пазлами) </vt:lpstr>
      <vt:lpstr>«Английский клуб»  (английский для дошкольников)</vt:lpstr>
      <vt:lpstr>«Ладошки»  (в гостях у малышей, шефство)</vt:lpstr>
      <vt:lpstr>«Любопытики»  (опытно-эскпериментальная деятельность)</vt:lpstr>
      <vt:lpstr>«Лего»  (конструирование)</vt:lpstr>
      <vt:lpstr>«Очумелые ручки»  (ниткография)</vt:lpstr>
      <vt:lpstr>«У самовара»  (культура чаепития)</vt:lpstr>
      <vt:lpstr>Презентация PowerPoint</vt:lpstr>
      <vt:lpstr>Презентация PowerPoint</vt:lpstr>
      <vt:lpstr>Презентация PowerPoint</vt:lpstr>
      <vt:lpstr>Говорят дети</vt:lpstr>
      <vt:lpstr>Развитие технологии КЧ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технология «Клубный час» как средство развития саморегуляции поведения дошкольников в образовательном комплексе   </dc:title>
  <dc:subject>Краски природы</dc:subject>
  <dc:creator>Nataly</dc:creator>
  <dc:description>http://propowerpoint.ru - Бесплатные шаблоны для презентаций. Полезные советы и уроки PowerPoint .</dc:description>
  <cp:lastModifiedBy>Анатолий Вишняков</cp:lastModifiedBy>
  <cp:revision>75</cp:revision>
  <dcterms:created xsi:type="dcterms:W3CDTF">2015-08-26T16:46:45Z</dcterms:created>
  <dcterms:modified xsi:type="dcterms:W3CDTF">2021-02-11T01:17:56Z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0008005e070000000000010243100207f9000400038000</vt:lpwstr>
  </property>
</Properties>
</file>